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3" r:id="rId6"/>
    <p:sldId id="284" r:id="rId7"/>
    <p:sldId id="318" r:id="rId8"/>
    <p:sldId id="315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4" r:id="rId23"/>
    <p:sldId id="275" r:id="rId24"/>
    <p:sldId id="286" r:id="rId25"/>
    <p:sldId id="319" r:id="rId26"/>
    <p:sldId id="287" r:id="rId27"/>
    <p:sldId id="288" r:id="rId28"/>
    <p:sldId id="312" r:id="rId29"/>
    <p:sldId id="313" r:id="rId30"/>
    <p:sldId id="285" r:id="rId31"/>
    <p:sldId id="276" r:id="rId32"/>
    <p:sldId id="277" r:id="rId33"/>
    <p:sldId id="278" r:id="rId34"/>
    <p:sldId id="279" r:id="rId35"/>
    <p:sldId id="280" r:id="rId36"/>
    <p:sldId id="281" r:id="rId37"/>
    <p:sldId id="314" r:id="rId38"/>
    <p:sldId id="282" r:id="rId39"/>
    <p:sldId id="283" r:id="rId40"/>
    <p:sldId id="289" r:id="rId41"/>
    <p:sldId id="291" r:id="rId42"/>
    <p:sldId id="316" r:id="rId43"/>
    <p:sldId id="317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9" r:id="rId56"/>
    <p:sldId id="310" r:id="rId57"/>
    <p:sldId id="311" r:id="rId58"/>
    <p:sldId id="303" r:id="rId59"/>
    <p:sldId id="304" r:id="rId60"/>
    <p:sldId id="306" r:id="rId61"/>
    <p:sldId id="307" r:id="rId62"/>
    <p:sldId id="305" r:id="rId63"/>
    <p:sldId id="308" r:id="rId6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A2379-316A-4F0E-9FC7-FAC5DD720465}" type="datetimeFigureOut">
              <a:rPr lang="pl-PL" smtClean="0"/>
              <a:t>2015-12-16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2AF9-500A-41B5-BDD9-6AEB240391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3454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A2379-316A-4F0E-9FC7-FAC5DD720465}" type="datetimeFigureOut">
              <a:rPr lang="pl-PL" smtClean="0"/>
              <a:t>2015-12-16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2AF9-500A-41B5-BDD9-6AEB240391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9755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A2379-316A-4F0E-9FC7-FAC5DD720465}" type="datetimeFigureOut">
              <a:rPr lang="pl-PL" smtClean="0"/>
              <a:t>2015-12-16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2AF9-500A-41B5-BDD9-6AEB240391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2395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A2379-316A-4F0E-9FC7-FAC5DD720465}" type="datetimeFigureOut">
              <a:rPr lang="pl-PL" smtClean="0"/>
              <a:t>2015-12-16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2AF9-500A-41B5-BDD9-6AEB240391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1479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A2379-316A-4F0E-9FC7-FAC5DD720465}" type="datetimeFigureOut">
              <a:rPr lang="pl-PL" smtClean="0"/>
              <a:t>2015-12-16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2AF9-500A-41B5-BDD9-6AEB240391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4729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A2379-316A-4F0E-9FC7-FAC5DD720465}" type="datetimeFigureOut">
              <a:rPr lang="pl-PL" smtClean="0"/>
              <a:t>2015-12-16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2AF9-500A-41B5-BDD9-6AEB240391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9518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A2379-316A-4F0E-9FC7-FAC5DD720465}" type="datetimeFigureOut">
              <a:rPr lang="pl-PL" smtClean="0"/>
              <a:t>2015-12-16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2AF9-500A-41B5-BDD9-6AEB240391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5909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A2379-316A-4F0E-9FC7-FAC5DD720465}" type="datetimeFigureOut">
              <a:rPr lang="pl-PL" smtClean="0"/>
              <a:t>2015-12-16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2AF9-500A-41B5-BDD9-6AEB240391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1711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A2379-316A-4F0E-9FC7-FAC5DD720465}" type="datetimeFigureOut">
              <a:rPr lang="pl-PL" smtClean="0"/>
              <a:t>2015-12-16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2AF9-500A-41B5-BDD9-6AEB240391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3415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A2379-316A-4F0E-9FC7-FAC5DD720465}" type="datetimeFigureOut">
              <a:rPr lang="pl-PL" smtClean="0"/>
              <a:t>2015-12-16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2AF9-500A-41B5-BDD9-6AEB240391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4607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A2379-316A-4F0E-9FC7-FAC5DD720465}" type="datetimeFigureOut">
              <a:rPr lang="pl-PL" smtClean="0"/>
              <a:t>2015-12-16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2AF9-500A-41B5-BDD9-6AEB240391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7269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A2379-316A-4F0E-9FC7-FAC5DD720465}" type="datetimeFigureOut">
              <a:rPr lang="pl-PL" smtClean="0"/>
              <a:t>2015-12-16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A2AF9-500A-41B5-BDD9-6AEB240391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3867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145111" y="481712"/>
            <a:ext cx="1005634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„Ciekawy region, ciekawi ludzie” – </a:t>
            </a:r>
          </a:p>
          <a:p>
            <a:pPr algn="ctr"/>
            <a:r>
              <a:rPr lang="pl-PL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</a:t>
            </a:r>
            <a:r>
              <a:rPr lang="pl-PL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rogram edukacyjno-profilaktyczny</a:t>
            </a:r>
            <a:endParaRPr lang="pl-PL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363851" y="2836189"/>
            <a:ext cx="1010489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MODUŁ II</a:t>
            </a:r>
          </a:p>
          <a:p>
            <a:pPr algn="ctr"/>
            <a:r>
              <a:rPr lang="pl-PL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Ludzie, o których pamiętamy</a:t>
            </a:r>
            <a:endParaRPr lang="pl-PL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911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57" y="511444"/>
            <a:ext cx="7218764" cy="406055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138" y="511444"/>
            <a:ext cx="3413099" cy="607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02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148" y="1125564"/>
            <a:ext cx="8689383" cy="488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0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165" y="1224367"/>
            <a:ext cx="7621764" cy="428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00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106" y="1389036"/>
            <a:ext cx="6981124" cy="392688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63" y="370022"/>
            <a:ext cx="3490590" cy="62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3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479" y="715780"/>
            <a:ext cx="9278027" cy="521889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716642" y="5934670"/>
            <a:ext cx="110377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Pomnik F. Chopina autorstwa M. Rożka</a:t>
            </a:r>
            <a:endParaRPr lang="pl-PL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764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432" y="195695"/>
            <a:ext cx="3621986" cy="644864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250" y="270253"/>
            <a:ext cx="3580109" cy="637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5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70" y="1069384"/>
            <a:ext cx="7136108" cy="401406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135" y="340963"/>
            <a:ext cx="320992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99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285875"/>
            <a:ext cx="7620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877697" y="164761"/>
            <a:ext cx="10226197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Podczas zajęć muzealnych </a:t>
            </a:r>
          </a:p>
          <a:p>
            <a:pPr algn="ctr"/>
            <a:r>
              <a:rPr lang="pl-PL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 Muzeum dr R. Kocha</a:t>
            </a:r>
          </a:p>
          <a:p>
            <a:pPr algn="ctr"/>
            <a:r>
              <a:rPr lang="pl-PL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pl-PL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zukaliśmy odpowiedzi na pytanie: </a:t>
            </a:r>
          </a:p>
          <a:p>
            <a:pPr algn="ctr"/>
            <a:r>
              <a:rPr lang="pl-PL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„Co właściwie odkrył Robert Koch?”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645" y="3581081"/>
            <a:ext cx="31623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5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35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383599" y="441110"/>
            <a:ext cx="956614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Poznaliśmy osobę Marcina Rożka </a:t>
            </a:r>
          </a:p>
          <a:p>
            <a:pPr algn="ctr"/>
            <a:r>
              <a:rPr lang="pl-PL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pl-PL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dwiedzając muzeum </a:t>
            </a:r>
            <a:endParaRPr lang="pl-PL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856" y="2681206"/>
            <a:ext cx="3466777" cy="350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2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670" y="572776"/>
            <a:ext cx="7620660" cy="571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2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6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512" y="620935"/>
            <a:ext cx="7934683" cy="445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9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981" y="876043"/>
            <a:ext cx="9184783" cy="515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9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79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844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2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7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528" y="296213"/>
            <a:ext cx="8491470" cy="636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11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51" y="156334"/>
            <a:ext cx="4842725" cy="645696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393" y="744560"/>
            <a:ext cx="2038350" cy="19431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7861" y="2350528"/>
            <a:ext cx="2200275" cy="207645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1656" y="3717030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2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036" y="1104656"/>
            <a:ext cx="8193709" cy="459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8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70456" y="224135"/>
            <a:ext cx="1138492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Wysłuchaliśmy prelekcję o Robercie Kochu p</a:t>
            </a:r>
            <a:r>
              <a:rPr lang="pl-PL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rzedstawioną przez naszą pielęgniarkę </a:t>
            </a:r>
            <a:r>
              <a:rPr lang="pl-PL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Panią </a:t>
            </a:r>
            <a:r>
              <a:rPr lang="pl-PL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Anetę Dudziak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/>
          <a:srcRect l="49099"/>
          <a:stretch/>
        </p:blipFill>
        <p:spPr>
          <a:xfrm>
            <a:off x="463639" y="1882179"/>
            <a:ext cx="3878688" cy="427672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772" y="1858754"/>
            <a:ext cx="7620000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81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06375" y="365803"/>
            <a:ext cx="1192775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Poznaliśmy sylwetkę Michała Drzymały</a:t>
            </a:r>
          </a:p>
          <a:p>
            <a:pPr algn="ctr"/>
            <a:r>
              <a:rPr lang="pl-PL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</a:t>
            </a:r>
            <a:r>
              <a:rPr lang="pl-PL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odczas spotkania w Szkole Podstawowej </a:t>
            </a:r>
          </a:p>
          <a:p>
            <a:pPr algn="ctr"/>
            <a:r>
              <a:rPr lang="pl-PL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Nr 3 im. M. Drzymały</a:t>
            </a:r>
            <a:endParaRPr lang="pl-PL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755" y="2951126"/>
            <a:ext cx="3296992" cy="329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00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90" y="146497"/>
            <a:ext cx="4286250" cy="5715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l="20028"/>
          <a:stretch/>
        </p:blipFill>
        <p:spPr>
          <a:xfrm>
            <a:off x="5370490" y="854835"/>
            <a:ext cx="609385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0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8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7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8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189106" y="687774"/>
            <a:ext cx="1012289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„Za wozem Drzymały” udaliśmy się </a:t>
            </a:r>
          </a:p>
          <a:p>
            <a:pPr algn="ctr"/>
            <a:r>
              <a:rPr lang="pl-PL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 wycieczkę do Rakoniewic</a:t>
            </a:r>
            <a:endParaRPr lang="pl-PL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996" y="2561755"/>
            <a:ext cx="1943100" cy="235267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025" y="2561755"/>
            <a:ext cx="4193742" cy="279582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335" y="3482510"/>
            <a:ext cx="3818451" cy="286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7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679" y="1314269"/>
            <a:ext cx="7473386" cy="486809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7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1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0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942" y="1022888"/>
            <a:ext cx="8449854" cy="474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9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9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738" y="74054"/>
            <a:ext cx="8822028" cy="661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7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809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786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830803" y="185498"/>
            <a:ext cx="8530412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Sprzątaliśmy mogiły żołnierskie  </a:t>
            </a:r>
          </a:p>
          <a:p>
            <a:pPr algn="ctr"/>
            <a:r>
              <a:rPr lang="pl-PL" sz="5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powstańcze przed 1 listopada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156" y="1717720"/>
            <a:ext cx="6668028" cy="500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1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8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1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124" y="218940"/>
            <a:ext cx="8362681" cy="62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7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71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5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/>
          <a:srcRect r="26028"/>
          <a:stretch/>
        </p:blipFill>
        <p:spPr>
          <a:xfrm>
            <a:off x="6302063" y="2423977"/>
            <a:ext cx="5636653" cy="4276725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16" y="118189"/>
            <a:ext cx="7620000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3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8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71" y="519984"/>
            <a:ext cx="4286250" cy="5715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l="24085" r="12366"/>
          <a:stretch/>
        </p:blipFill>
        <p:spPr>
          <a:xfrm>
            <a:off x="6310648" y="519984"/>
            <a:ext cx="484245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6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890" y="235039"/>
            <a:ext cx="8710411" cy="653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93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285" y="125568"/>
            <a:ext cx="8761926" cy="657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35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8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9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740" y="392806"/>
            <a:ext cx="8049297" cy="603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8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6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65697" y="224135"/>
            <a:ext cx="11860619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Wykonaliśmy rozetki w barwach narodowych</a:t>
            </a:r>
            <a:endParaRPr lang="pl-PL" sz="5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41" y="2753663"/>
            <a:ext cx="2727640" cy="331213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908" y="1427138"/>
            <a:ext cx="4165293" cy="279713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409" y="3057256"/>
            <a:ext cx="3700639" cy="277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5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12753" y="237387"/>
            <a:ext cx="1083399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Później rozdaliśmy je podczas obchodów </a:t>
            </a:r>
          </a:p>
          <a:p>
            <a:pPr algn="ctr"/>
            <a:r>
              <a:rPr lang="pl-PL" sz="5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Narodowego Święta Niepodległości</a:t>
            </a:r>
            <a:endParaRPr lang="pl-PL" sz="5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211" y="1826772"/>
            <a:ext cx="7497217" cy="497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9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71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5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3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670" y="572776"/>
            <a:ext cx="7620660" cy="571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5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134832" y="5027955"/>
            <a:ext cx="64041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Dziękujemy za uwagę!</a:t>
            </a:r>
            <a:endParaRPr lang="pl-PL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6003638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pl-PL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232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33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429693" y="673586"/>
            <a:ext cx="939462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Wycieczka do Poznania i Gniezna</a:t>
            </a:r>
          </a:p>
          <a:p>
            <a:pPr algn="ctr"/>
            <a:r>
              <a:rPr lang="pl-PL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„Śladami rzeźb M. Rożka”</a:t>
            </a:r>
            <a:endParaRPr lang="pl-PL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181" y="2574737"/>
            <a:ext cx="2133832" cy="324764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7428" y="2574736"/>
            <a:ext cx="2229013" cy="324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5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128</Words>
  <Application>Microsoft Office PowerPoint</Application>
  <PresentationFormat>Panoramiczny</PresentationFormat>
  <Paragraphs>25</Paragraphs>
  <Slides>63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63</vt:i4>
      </vt:variant>
    </vt:vector>
  </HeadingPairs>
  <TitlesOfParts>
    <vt:vector size="67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Laptop Asus</dc:creator>
  <cp:lastModifiedBy>Laptop Asus</cp:lastModifiedBy>
  <cp:revision>16</cp:revision>
  <dcterms:created xsi:type="dcterms:W3CDTF">2015-12-15T22:10:19Z</dcterms:created>
  <dcterms:modified xsi:type="dcterms:W3CDTF">2015-12-16T22:28:38Z</dcterms:modified>
</cp:coreProperties>
</file>