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636624-6D78-43D5-B3C8-5C1D5CA7CD42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EF53A7-6BF1-41AD-8D0C-6FF0105C24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571184" cy="2304256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Arial" pitchFamily="34" charset="0"/>
                <a:cs typeface="Arial" pitchFamily="34" charset="0"/>
              </a:rPr>
              <a:t>DLACZEGO RUCH </a:t>
            </a:r>
            <a:br>
              <a:rPr lang="pl-PL" sz="4000" b="1" dirty="0" smtClean="0"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JEST TAK WAŻNY </a:t>
            </a:r>
            <a:br>
              <a:rPr lang="pl-PL" sz="4000" b="1" dirty="0" smtClean="0"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DLA NASZEGO ZDROWIA ?</a:t>
            </a:r>
            <a:br>
              <a:rPr lang="pl-PL" sz="4000" b="1" dirty="0" smtClean="0">
                <a:latin typeface="Arial" pitchFamily="34" charset="0"/>
                <a:cs typeface="Arial" pitchFamily="34" charset="0"/>
              </a:rPr>
            </a:br>
            <a:endParaRPr lang="pl-PL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2996952"/>
            <a:ext cx="55446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7723584" cy="98087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SZYBKOŚĆ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651576" cy="197386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przemieszczanie ciała w przestrzeni w możliwie najkrótszym odcinku czasu</a:t>
            </a: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nia\Desktop\dyplomowany\jestem aktywny jestem FIT\th8Q9UP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08920"/>
            <a:ext cx="36724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nia\Desktop\dyplomowany\jestem aktywny jestem FIT\thYK6UEX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89040"/>
            <a:ext cx="338437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7723584" cy="90886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SIŁA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723584" cy="204587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zdolność do pokonania oporu zewnętrznego lub przeciwdziałania mu kosztem wysiłku mięśniowego</a:t>
            </a: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nia\Desktop\dyplomowany\jestem aktywny jestem FIT\thOK5JIJJ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2808312" cy="3024336"/>
          </a:xfrm>
          <a:prstGeom prst="rect">
            <a:avLst/>
          </a:prstGeom>
          <a:noFill/>
        </p:spPr>
      </p:pic>
      <p:pic>
        <p:nvPicPr>
          <p:cNvPr id="1027" name="Picture 3" descr="C:\Users\Ania\Desktop\dyplomowany\jestem aktywny jestem FIT\th22V07V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432048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23584" cy="100811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SKOCZNOŚĆ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7723584" cy="211788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zdolność przemieszczania ciała w przestrzeni poprzez fazę lotu: najwyżej, najdalej</a:t>
            </a: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nia\Desktop\dyplomowany\jestem aktywny jestem FIT\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38884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nia\Desktop\dyplomowany\jestem aktywny jestem FIT\6203265-girl-jumping-on-trampoline-clipart-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3960440" cy="3645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518457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836712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746064" cy="1296144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AKTYWNOŚĆ FIZYCZNA ( RUCH ):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348880"/>
            <a:ext cx="7200800" cy="3899520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to niezbędna ilość ruchu – ćwiczeń fizycznych – potrzebna do rozwoju i zachowania zdrowia każdego człowieka. </a:t>
            </a:r>
          </a:p>
          <a:p>
            <a:pPr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Prawidłowy przebieg procesów fizjologicznych i metabolicznych uwarunkowany jest koniecznością zapewnienia organizmowi człowieka optymalnej lub przynajmniej minimalnej ilości ruchu.</a:t>
            </a:r>
          </a:p>
          <a:p>
            <a:pPr algn="just"/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POZYTYWNY WPŁYW AKTYWNOŚCI FIZYCZNEJ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700808"/>
            <a:ext cx="789008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ożywia procesy przemiany materii,  zmniejsza ilość tkanki tłuszczowej,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wzmacnia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mm.brzucha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grzbietu, pośladków, ud -zapobiega wadom postawy, zapobiega dolegliwościom kręgosłupa,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wpływa na lepszą pracę serca, 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zwiększa wydolność płuc, poprawia oddech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zmniejsza poziom lęku i stanów depresyjnych,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poprawia nastrój,  redukuje stres,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poprawia jakość snu,</a:t>
            </a:r>
          </a:p>
          <a:p>
            <a:pPr>
              <a:buFont typeface="Wingdings" pitchFamily="2" charset="2"/>
              <a:buChar char="v"/>
            </a:pPr>
            <a:endParaRPr lang="pl-PL" sz="2400" dirty="0" smtClean="0"/>
          </a:p>
          <a:p>
            <a:pPr>
              <a:buFont typeface="Wingdings" pitchFamily="2" charset="2"/>
              <a:buChar char="v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l-PL" sz="2400" dirty="0" smtClean="0"/>
          </a:p>
          <a:p>
            <a:pPr>
              <a:buFont typeface="Wingdings" pitchFamily="2" charset="2"/>
              <a:buChar char="v"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POZYTYWNY WPŁYW AKTYWNOŚCI FIZYCZNEJ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916832"/>
            <a:ext cx="7890080" cy="4331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polepsza odporność organizmu,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usprawnia koordynację ruchową, wytrzymałość, gibkość, siłę,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szybkość,skoczność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zwiększa świadomość własnego ciała,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zwiększa pewność siebie i poczucie własnej wartości, 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poprawia pamięć, podzielność uwagi,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poprawia kontakty towarzyskie, tworzy okazje do dzielenia radości,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rozwija zainteresowania, uzdolnienia.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498178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PRZETRENOWANIE, CZYLI NADMIAR AKTYWNOŚCI FIZYCZNEJ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988840"/>
            <a:ext cx="8172400" cy="453650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nia\Desktop\dyplomowany\jestem aktywny jestem FIT\a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2304331" cy="230425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043608" y="2636912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Równie niebezpiecznym zjawiskiem co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niedobór aktywności ruchowej,</a:t>
            </a:r>
          </a:p>
          <a:p>
            <a:pPr>
              <a:buNone/>
            </a:pPr>
            <a:endParaRPr lang="pl-PL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jest przeciążenie nią organizmu!!!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42617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PRZETRENOWANIE, CZYLI NADMIAR AKTYWNOŚCI FIZYCZNEJ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060848"/>
            <a:ext cx="789008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Objawy przetrenowania: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pogorszenie samopoczucia, 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rozdrażnienie, 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apatia, bezsenność, 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osłabienie apetytu. 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obniżona sprawność i wydolność fizyczna organizmu, 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spadek ciężaru ciała, 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wydłużenie czasu reakcji, 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zaburzenia pracy serca itp.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5" name="Picture 3" descr="C:\Users\Ania\Desktop\dyplomowany\jestem aktywny jestem FIT\Inkedaktywność-piramida_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80283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795592" cy="90886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WYTRZYMAŁOŚĆ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651576" cy="211788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umiejętność wykonywania długotrwałego wysiłku</a:t>
            </a: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nia\Desktop\dyplomowany\jestem aktywny jestem FIT\163347-07697459d53b761cfa481face84c5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439248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nia\Desktop\dyplomowany\jestem aktywny jestem FIT\299272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324036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795592" cy="836854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GIBKOŚĆ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651576" cy="211788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zakres ruchu w pojedynczym stawie lub kilku stawach</a:t>
            </a: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nia\Desktop\dyplomowany\jestem aktywny jestem FIT\th3OCXVD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3456384" cy="2808312"/>
          </a:xfrm>
          <a:prstGeom prst="rect">
            <a:avLst/>
          </a:prstGeom>
          <a:noFill/>
        </p:spPr>
      </p:pic>
      <p:pic>
        <p:nvPicPr>
          <p:cNvPr id="1027" name="Picture 3" descr="C:\Users\Ania\Desktop\dyplomowany\jestem aktywny jestem FIT\thOFCEC5H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960440" cy="303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</TotalTime>
  <Words>273</Words>
  <Application>Microsoft Office PowerPoint</Application>
  <PresentationFormat>Pokaz na ekranie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Courier New</vt:lpstr>
      <vt:lpstr>Gill Sans MT</vt:lpstr>
      <vt:lpstr>Verdana</vt:lpstr>
      <vt:lpstr>Wingdings</vt:lpstr>
      <vt:lpstr>Wingdings 2</vt:lpstr>
      <vt:lpstr>Przesilenie</vt:lpstr>
      <vt:lpstr>DLACZEGO RUCH  JEST TAK WAŻNY  DLA NASZEGO ZDROWIA ? </vt:lpstr>
      <vt:lpstr>AKTYWNOŚĆ FIZYCZNA ( RUCH ):</vt:lpstr>
      <vt:lpstr>POZYTYWNY WPŁYW AKTYWNOŚCI FIZYCZNEJ</vt:lpstr>
      <vt:lpstr>POZYTYWNY WPŁYW AKTYWNOŚCI FIZYCZNEJ</vt:lpstr>
      <vt:lpstr>PRZETRENOWANIE, CZYLI NADMIAR AKTYWNOŚCI FIZYCZNEJ</vt:lpstr>
      <vt:lpstr>PRZETRENOWANIE, CZYLI NADMIAR AKTYWNOŚCI FIZYCZNEJ</vt:lpstr>
      <vt:lpstr>Prezentacja programu PowerPoint</vt:lpstr>
      <vt:lpstr>WYTRZYMAŁOŚĆ</vt:lpstr>
      <vt:lpstr>GIBKOŚĆ</vt:lpstr>
      <vt:lpstr>SZYBKOŚĆ</vt:lpstr>
      <vt:lpstr>SIŁA</vt:lpstr>
      <vt:lpstr>SKOCZNOŚĆ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RUCH  JEST TAK WAŻNY  DLA NASZEGO ZDROWIA ?</dc:title>
  <dc:creator>Ania</dc:creator>
  <cp:lastModifiedBy>IBM5</cp:lastModifiedBy>
  <cp:revision>26</cp:revision>
  <dcterms:created xsi:type="dcterms:W3CDTF">2017-10-25T09:17:36Z</dcterms:created>
  <dcterms:modified xsi:type="dcterms:W3CDTF">2017-11-02T07:42:47Z</dcterms:modified>
</cp:coreProperties>
</file>