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media/image9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11.png" ContentType="image/png"/>
  <Override PartName="/ppt/media/image12.jpeg" ContentType="image/jpeg"/>
  <Override PartName="/ppt/media/image13.jpeg" ContentType="image/jpeg"/>
  <Override PartName="/ppt/media/image14.jpeg" ContentType="image/jpeg"/>
  <Override PartName="/ppt/media/image15.png" ContentType="image/png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notatek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pl-PL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&lt;główka&gt;</a:t>
            </a:r>
            <a:endParaRPr b="0" lang="pl-PL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1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pl-PL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&lt;data/godzina&gt;</a:t>
            </a:r>
            <a:endParaRPr b="0" lang="pl-PL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2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pl-PL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&lt;stopka&gt;</a:t>
            </a:r>
            <a:endParaRPr b="0" lang="pl-PL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3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3B48A07F-7978-4C96-AF36-5033C8202C0B}" type="slidenum">
              <a:rPr b="0" lang="pl-PL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&lt;numer&gt;</a:t>
            </a:fld>
            <a:endParaRPr b="0" lang="pl-PL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2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0245361B-4897-424C-A96B-A325DAB4618D}" type="slidenum">
              <a:rPr b="0" lang="pl-PL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&lt;numer&gt;</a:t>
            </a:fld>
            <a:endParaRPr b="0" lang="pl-PL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7.png"/><Relationship Id="rId3" Type="http://schemas.openxmlformats.org/officeDocument/2006/relationships/image" Target="../media/image8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9.png"/><Relationship Id="rId3" Type="http://schemas.openxmlformats.org/officeDocument/2006/relationships/image" Target="../media/image10.png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pic>
        <p:nvPicPr>
          <p:cNvPr id="44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45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pic>
        <p:nvPicPr>
          <p:cNvPr id="85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86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2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pic>
        <p:nvPicPr>
          <p:cNvPr id="126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27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6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pic>
        <p:nvPicPr>
          <p:cNvPr id="167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68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64080" y="69840"/>
            <a:ext cx="9012960" cy="6693120"/>
          </a:xfrm>
          <a:prstGeom prst="roundRect">
            <a:avLst>
              <a:gd name="adj" fmla="val 4929"/>
            </a:avLst>
          </a:prstGeom>
          <a:ln w="6480">
            <a:solidFill>
              <a:schemeClr val="tx1">
                <a:alpha val="100000"/>
              </a:schemeClr>
            </a:solidFill>
            <a:round/>
          </a:ln>
          <a:effectLst>
            <a:outerShdw algn="t" blurRad="38100" dir="5400000" dist="25400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65160" y="69840"/>
            <a:ext cx="9012960" cy="6691680"/>
          </a:xfrm>
          <a:prstGeom prst="roundRect">
            <a:avLst>
              <a:gd name="adj" fmla="val 4929"/>
            </a:avLst>
          </a:prstGeom>
          <a:blipFill>
            <a:blip r:embed="rId3"/>
            <a:tile/>
          </a:blipFill>
          <a:ln w="6480">
            <a:solidFill>
              <a:schemeClr val="tx1">
                <a:alpha val="100000"/>
              </a:schemeClr>
            </a:solidFill>
            <a:round/>
          </a:ln>
          <a:effectLst>
            <a:outerShdw algn="t" blurRad="38100" dir="5400000" dist="25400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dt"/>
          </p:nvPr>
        </p:nvSpPr>
        <p:spPr>
          <a:xfrm>
            <a:off x="6172200" y="6191280"/>
            <a:ext cx="2476080" cy="475920"/>
          </a:xfrm>
          <a:prstGeom prst="rect">
            <a:avLst/>
          </a:prstGeom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888F0912-51FB-4D38-B9B4-B47B714A70B7}" type="datetime">
              <a:rPr b="0" lang="pl-PL" sz="1400" spc="-1" strike="noStrike">
                <a:solidFill>
                  <a:srgbClr val="696464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19-9-12</a:t>
            </a:fld>
            <a:endParaRPr b="0" lang="pl-PL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ftr"/>
          </p:nvPr>
        </p:nvSpPr>
        <p:spPr>
          <a:xfrm>
            <a:off x="914400" y="6172200"/>
            <a:ext cx="3962160" cy="456840"/>
          </a:xfrm>
          <a:prstGeom prst="rect">
            <a:avLst/>
          </a:prstGeom>
        </p:spPr>
        <p:txBody>
          <a:bodyPr lIns="90000" rIns="90000" tIns="45000" bIns="45000" anchor="ctr"/>
          <a:p>
            <a:endParaRPr b="0" lang="pl-PL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sldNum"/>
          </p:nvPr>
        </p:nvSpPr>
        <p:spPr>
          <a:xfrm>
            <a:off x="146160" y="6210360"/>
            <a:ext cx="456840" cy="456840"/>
          </a:xfrm>
          <a:prstGeom prst="rect">
            <a:avLst/>
          </a:prstGeom>
        </p:spPr>
        <p:txBody>
          <a:bodyPr lIns="0" rIns="0" tIns="0" bIns="0" anchor="ctr" anchorCtr="1"/>
          <a:p>
            <a:pPr algn="ctr">
              <a:lnSpc>
                <a:spcPct val="100000"/>
              </a:lnSpc>
            </a:pPr>
            <a:fld id="{CC8889B4-8785-4A0B-93F3-E893442581F5}" type="slidenum">
              <a:rPr b="0" lang="pl-PL" sz="1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&lt;numer&gt;</a:t>
            </a:fld>
            <a:endParaRPr b="0" lang="pl-PL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CustomShape 8"/>
          <p:cNvSpPr/>
          <p:nvPr/>
        </p:nvSpPr>
        <p:spPr>
          <a:xfrm>
            <a:off x="63000" y="1449360"/>
            <a:ext cx="9021240" cy="15271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80">
            <a:noFill/>
          </a:ln>
          <a:effectLst>
            <a:outerShdw algn="t" blurRad="38100" dir="5400000" dist="25400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" name="CustomShape 9"/>
          <p:cNvSpPr/>
          <p:nvPr/>
        </p:nvSpPr>
        <p:spPr>
          <a:xfrm>
            <a:off x="63000" y="1396800"/>
            <a:ext cx="9021240" cy="12024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80">
            <a:noFill/>
          </a:ln>
          <a:effectLst>
            <a:outerShdw algn="t" blurRad="38100" dir="5400000" dist="25400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" name="CustomShape 10"/>
          <p:cNvSpPr/>
          <p:nvPr/>
        </p:nvSpPr>
        <p:spPr>
          <a:xfrm>
            <a:off x="63000" y="2976480"/>
            <a:ext cx="9021240" cy="110160"/>
          </a:xfrm>
          <a:prstGeom prst="rect">
            <a:avLst/>
          </a:prstGeom>
          <a:solidFill>
            <a:schemeClr val="accent5"/>
          </a:solidFill>
          <a:ln w="19080">
            <a:noFill/>
          </a:ln>
          <a:effectLst>
            <a:outerShdw algn="t" blurRad="38100" dir="5400000" dist="25400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" name="PlaceHolder 11"/>
          <p:cNvSpPr>
            <a:spLocks noGrp="1"/>
          </p:cNvSpPr>
          <p:nvPr>
            <p:ph type="title"/>
          </p:nvPr>
        </p:nvSpPr>
        <p:spPr>
          <a:xfrm>
            <a:off x="457200" y="1505880"/>
            <a:ext cx="8229240" cy="1469520"/>
          </a:xfrm>
          <a:prstGeom prst="rect">
            <a:avLst/>
          </a:prstGeom>
        </p:spPr>
        <p:txBody>
          <a:bodyPr lIns="90000" rIns="90000" tIns="45000" bIns="91440" anchor="ctr"/>
          <a:p>
            <a:pPr algn="ctr">
              <a:lnSpc>
                <a:spcPct val="100000"/>
              </a:lnSpc>
            </a:pPr>
            <a:r>
              <a:rPr b="0" lang="pl-PL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Kliknij, aby edytować styl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1" name="PlaceHolder 1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Kliknij, aby edytować format tekstu konspektu</a:t>
            </a:r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Drugi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Trzeci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Czwarty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Piąty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Szósty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Siódmy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CustomShape 2"/>
          <p:cNvSpPr/>
          <p:nvPr/>
        </p:nvSpPr>
        <p:spPr>
          <a:xfrm>
            <a:off x="64080" y="69840"/>
            <a:ext cx="9012960" cy="6693120"/>
          </a:xfrm>
          <a:prstGeom prst="roundRect">
            <a:avLst>
              <a:gd name="adj" fmla="val 4929"/>
            </a:avLst>
          </a:prstGeom>
          <a:ln w="6480">
            <a:solidFill>
              <a:schemeClr val="tx1">
                <a:alpha val="100000"/>
              </a:schemeClr>
            </a:solidFill>
            <a:round/>
          </a:ln>
          <a:effectLst>
            <a:outerShdw algn="t" blurRad="38100" dir="5400000" dist="25400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/>
        </p:style>
      </p:sp>
      <p:sp>
        <p:nvSpPr>
          <p:cNvPr id="48" name="PlaceHolder 3"/>
          <p:cNvSpPr>
            <a:spLocks noGrp="1"/>
          </p:cNvSpPr>
          <p:nvPr>
            <p:ph type="dt"/>
          </p:nvPr>
        </p:nvSpPr>
        <p:spPr>
          <a:xfrm>
            <a:off x="6172200" y="6191280"/>
            <a:ext cx="2476080" cy="475920"/>
          </a:xfrm>
          <a:prstGeom prst="rect">
            <a:avLst/>
          </a:prstGeom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3313AB44-ECCF-424C-9F70-6345787E1E64}" type="datetime">
              <a:rPr b="0" lang="pl-PL" sz="1400" spc="-1" strike="noStrike">
                <a:solidFill>
                  <a:srgbClr val="696464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19-9-12</a:t>
            </a:fld>
            <a:endParaRPr b="0" lang="pl-PL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ftr"/>
          </p:nvPr>
        </p:nvSpPr>
        <p:spPr>
          <a:xfrm>
            <a:off x="914400" y="6172200"/>
            <a:ext cx="3962160" cy="456840"/>
          </a:xfrm>
          <a:prstGeom prst="rect">
            <a:avLst/>
          </a:prstGeom>
        </p:spPr>
        <p:txBody>
          <a:bodyPr lIns="90000" rIns="90000" tIns="45000" bIns="45000" anchor="ctr"/>
          <a:p>
            <a:endParaRPr b="0" lang="pl-PL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 type="sldNum"/>
          </p:nvPr>
        </p:nvSpPr>
        <p:spPr>
          <a:xfrm>
            <a:off x="146160" y="6210360"/>
            <a:ext cx="456840" cy="456840"/>
          </a:xfrm>
          <a:prstGeom prst="rect">
            <a:avLst/>
          </a:prstGeom>
        </p:spPr>
        <p:txBody>
          <a:bodyPr lIns="0" rIns="0" tIns="0" bIns="0" anchor="ctr" anchorCtr="1"/>
          <a:p>
            <a:pPr algn="ctr">
              <a:lnSpc>
                <a:spcPct val="100000"/>
              </a:lnSpc>
            </a:pPr>
            <a:fld id="{E8385242-D494-4034-AB01-7506C4CA9913}" type="slidenum">
              <a:rPr b="0" lang="pl-PL" sz="1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&lt;numer&gt;</a:t>
            </a:fld>
            <a:endParaRPr b="0" lang="pl-PL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1" name="PlaceHolder 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pl-PL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Kliknij, aby edytować format tekstu tytułu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52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Kliknij, aby edytować format tekstu konspektu</a:t>
            </a:r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Drugi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Trzeci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Czwarty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Piąty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Szósty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Siódmy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8" name="CustomShape 2"/>
          <p:cNvSpPr/>
          <p:nvPr/>
        </p:nvSpPr>
        <p:spPr>
          <a:xfrm>
            <a:off x="64080" y="69840"/>
            <a:ext cx="9012960" cy="6693120"/>
          </a:xfrm>
          <a:prstGeom prst="roundRect">
            <a:avLst>
              <a:gd name="adj" fmla="val 4929"/>
            </a:avLst>
          </a:prstGeom>
          <a:ln w="6480">
            <a:solidFill>
              <a:schemeClr val="tx1">
                <a:alpha val="100000"/>
              </a:schemeClr>
            </a:solidFill>
            <a:round/>
          </a:ln>
          <a:effectLst>
            <a:outerShdw algn="t" blurRad="38100" dir="5400000" dist="25400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/>
        </p:style>
      </p:sp>
      <p:sp>
        <p:nvSpPr>
          <p:cNvPr id="89" name="PlaceHolder 3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lIns="90000" rIns="90000" tIns="45000" bIns="91440" anchor="b"/>
          <a:p>
            <a:pPr>
              <a:lnSpc>
                <a:spcPct val="100000"/>
              </a:lnSpc>
            </a:pPr>
            <a:r>
              <a:rPr b="0" lang="pl-PL" sz="4000" spc="-1" strike="noStrike">
                <a:solidFill>
                  <a:srgbClr val="696464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Kliknij, aby edytować styl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dt"/>
          </p:nvPr>
        </p:nvSpPr>
        <p:spPr>
          <a:xfrm>
            <a:off x="6172200" y="6191280"/>
            <a:ext cx="2476080" cy="475920"/>
          </a:xfrm>
          <a:prstGeom prst="rect">
            <a:avLst/>
          </a:prstGeom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91860C0E-58E2-41AA-89B9-E330F65EB755}" type="datetime">
              <a:rPr b="0" lang="pl-PL" sz="1400" spc="-1" strike="noStrike">
                <a:solidFill>
                  <a:srgbClr val="696464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19-9-12</a:t>
            </a:fld>
            <a:endParaRPr b="0" lang="pl-PL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 type="ftr"/>
          </p:nvPr>
        </p:nvSpPr>
        <p:spPr>
          <a:xfrm>
            <a:off x="914400" y="6172200"/>
            <a:ext cx="3962160" cy="456840"/>
          </a:xfrm>
          <a:prstGeom prst="rect">
            <a:avLst/>
          </a:prstGeom>
        </p:spPr>
        <p:txBody>
          <a:bodyPr lIns="90000" rIns="90000" tIns="45000" bIns="45000" anchor="ctr"/>
          <a:p>
            <a:endParaRPr b="0" lang="pl-PL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2" name="PlaceHolder 6"/>
          <p:cNvSpPr>
            <a:spLocks noGrp="1"/>
          </p:cNvSpPr>
          <p:nvPr>
            <p:ph type="sldNum"/>
          </p:nvPr>
        </p:nvSpPr>
        <p:spPr>
          <a:xfrm>
            <a:off x="146160" y="6210360"/>
            <a:ext cx="456840" cy="456840"/>
          </a:xfrm>
          <a:prstGeom prst="rect">
            <a:avLst/>
          </a:prstGeom>
        </p:spPr>
        <p:txBody>
          <a:bodyPr lIns="0" rIns="0" tIns="0" bIns="0" anchor="ctr" anchorCtr="1"/>
          <a:p>
            <a:pPr algn="ctr">
              <a:lnSpc>
                <a:spcPct val="100000"/>
              </a:lnSpc>
            </a:pPr>
            <a:fld id="{0046D748-2CA6-4969-85FA-0887FF085771}" type="slidenum">
              <a:rPr b="0" lang="pl-PL" sz="1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&lt;numer&gt;</a:t>
            </a:fld>
            <a:endParaRPr b="0" lang="pl-PL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3" name="PlaceHolder 7"/>
          <p:cNvSpPr>
            <a:spLocks noGrp="1"/>
          </p:cNvSpPr>
          <p:nvPr>
            <p:ph type="body"/>
          </p:nvPr>
        </p:nvSpPr>
        <p:spPr>
          <a:xfrm>
            <a:off x="914400" y="1447920"/>
            <a:ext cx="7772040" cy="4571640"/>
          </a:xfrm>
          <a:prstGeom prst="rect">
            <a:avLst/>
          </a:prstGeom>
        </p:spPr>
        <p:txBody>
          <a:bodyPr lIns="90000" rIns="90000" tIns="45000" bIns="4500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Kliknij, aby edytować format tekstu konspektu</a:t>
            </a:r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Drugi poziom konspektu</a:t>
            </a:r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Trzeci poziom konspektu</a:t>
            </a:r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Czwarty poziom konspektu</a:t>
            </a:r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Piąty poziom konspektu</a:t>
            </a:r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Szósty poziom konspektu</a:t>
            </a:r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marL="274320" indent="-273960">
              <a:lnSpc>
                <a:spcPct val="100000"/>
              </a:lnSpc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Siódmy poziom konspektuKliknij, aby edytować style wzorca tekstu</a:t>
            </a:r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lvl="1" marL="548640" indent="-228240">
              <a:lnSpc>
                <a:spcPct val="100000"/>
              </a:lnSpc>
              <a:buClr>
                <a:srgbClr val="9b2d1f"/>
              </a:buClr>
              <a:buSzPct val="85000"/>
              <a:buFont typeface="Wingdings 2" charset="2"/>
              <a:buChar char=""/>
            </a:pPr>
            <a:r>
              <a:rPr b="0" lang="pl-PL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Drugi poziom</a:t>
            </a:r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lvl="2" marL="822960" indent="-228240">
              <a:lnSpc>
                <a:spcPct val="100000"/>
              </a:lnSpc>
              <a:buClr>
                <a:srgbClr val="e5b1ab"/>
              </a:buClr>
              <a:buSzPct val="85000"/>
              <a:buFont typeface="Wingdings 2" charset="2"/>
              <a:buChar char="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Trzeci poziom</a:t>
            </a:r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lvl="3" marL="1097280" indent="-228240">
              <a:lnSpc>
                <a:spcPct val="100000"/>
              </a:lnSpc>
              <a:buClr>
                <a:srgbClr val="a28e6a"/>
              </a:buClr>
              <a:buSzPct val="80000"/>
              <a:buFont typeface="Wingdings 2" charset="2"/>
              <a:buChar char="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Czwarty poziom</a:t>
            </a:r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lvl="4" marL="1371600" indent="-228240">
              <a:lnSpc>
                <a:spcPct val="100000"/>
              </a:lnSpc>
              <a:buClr>
                <a:srgbClr val="a28e6a"/>
              </a:buClr>
              <a:buFont typeface="StarSymbol"/>
              <a:buChar char="o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Piąty poziom</a:t>
            </a:r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9" name="CustomShape 2"/>
          <p:cNvSpPr/>
          <p:nvPr/>
        </p:nvSpPr>
        <p:spPr>
          <a:xfrm>
            <a:off x="64080" y="69840"/>
            <a:ext cx="9012960" cy="6693120"/>
          </a:xfrm>
          <a:prstGeom prst="roundRect">
            <a:avLst>
              <a:gd name="adj" fmla="val 4929"/>
            </a:avLst>
          </a:prstGeom>
          <a:ln w="6480">
            <a:solidFill>
              <a:schemeClr val="tx1">
                <a:alpha val="100000"/>
              </a:schemeClr>
            </a:solidFill>
            <a:round/>
          </a:ln>
          <a:effectLst>
            <a:outerShdw algn="t" blurRad="38100" dir="5400000" dist="25400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/>
        </p:style>
      </p:sp>
      <p:sp>
        <p:nvSpPr>
          <p:cNvPr id="130" name="PlaceHolder 3"/>
          <p:cNvSpPr>
            <a:spLocks noGrp="1"/>
          </p:cNvSpPr>
          <p:nvPr>
            <p:ph type="title"/>
          </p:nvPr>
        </p:nvSpPr>
        <p:spPr>
          <a:xfrm>
            <a:off x="914400" y="274680"/>
            <a:ext cx="7772040" cy="1142640"/>
          </a:xfrm>
          <a:prstGeom prst="rect">
            <a:avLst/>
          </a:prstGeom>
        </p:spPr>
        <p:txBody>
          <a:bodyPr lIns="90000" rIns="90000" tIns="45000" bIns="91440" anchor="b"/>
          <a:p>
            <a:pPr>
              <a:lnSpc>
                <a:spcPct val="100000"/>
              </a:lnSpc>
            </a:pPr>
            <a:r>
              <a:rPr b="0" lang="pl-PL" sz="4000" spc="-1" strike="noStrike">
                <a:solidFill>
                  <a:srgbClr val="696464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Kliknij, aby edytować styl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31" name="PlaceHolder 4"/>
          <p:cNvSpPr>
            <a:spLocks noGrp="1"/>
          </p:cNvSpPr>
          <p:nvPr>
            <p:ph type="dt"/>
          </p:nvPr>
        </p:nvSpPr>
        <p:spPr>
          <a:xfrm>
            <a:off x="6172200" y="6191280"/>
            <a:ext cx="2476080" cy="475920"/>
          </a:xfrm>
          <a:prstGeom prst="rect">
            <a:avLst/>
          </a:prstGeom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0FDF1CB0-DDEF-48E8-B7FA-3585041CB167}" type="datetime">
              <a:rPr b="0" lang="pl-PL" sz="1400" spc="-1" strike="noStrike">
                <a:solidFill>
                  <a:srgbClr val="696464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19-9-12</a:t>
            </a:fld>
            <a:endParaRPr b="0" lang="pl-PL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2" name="PlaceHolder 5"/>
          <p:cNvSpPr>
            <a:spLocks noGrp="1"/>
          </p:cNvSpPr>
          <p:nvPr>
            <p:ph type="ftr"/>
          </p:nvPr>
        </p:nvSpPr>
        <p:spPr>
          <a:xfrm>
            <a:off x="914400" y="6172200"/>
            <a:ext cx="3962160" cy="456840"/>
          </a:xfrm>
          <a:prstGeom prst="rect">
            <a:avLst/>
          </a:prstGeom>
        </p:spPr>
        <p:txBody>
          <a:bodyPr lIns="90000" rIns="90000" tIns="45000" bIns="45000" anchor="ctr"/>
          <a:p>
            <a:endParaRPr b="0" lang="pl-PL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3" name="PlaceHolder 6"/>
          <p:cNvSpPr>
            <a:spLocks noGrp="1"/>
          </p:cNvSpPr>
          <p:nvPr>
            <p:ph type="sldNum"/>
          </p:nvPr>
        </p:nvSpPr>
        <p:spPr>
          <a:xfrm>
            <a:off x="146160" y="6210360"/>
            <a:ext cx="456840" cy="456840"/>
          </a:xfrm>
          <a:prstGeom prst="rect">
            <a:avLst/>
          </a:prstGeom>
        </p:spPr>
        <p:txBody>
          <a:bodyPr lIns="0" rIns="0" tIns="0" bIns="0" anchor="ctr" anchorCtr="1"/>
          <a:p>
            <a:pPr algn="ctr">
              <a:lnSpc>
                <a:spcPct val="100000"/>
              </a:lnSpc>
            </a:pPr>
            <a:fld id="{0068ACA8-567C-4915-A242-2C9E58C179D4}" type="slidenum">
              <a:rPr b="0" lang="pl-PL" sz="1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&lt;numer&gt;</a:t>
            </a:fld>
            <a:endParaRPr b="0" lang="pl-PL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4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Kliknij, aby edytować format tekstu konspektu</a:t>
            </a:r>
            <a:endParaRPr b="0" lang="pl-PL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Drugi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Trzeci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Czwarty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Piąty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Szósty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Siódmy poziom konspektu</a:t>
            </a:r>
            <a:endParaRPr b="0" lang="pl-PL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hyperlink" Target="https://www.prezydent.pl/gfx/prezydent/userfiles3/files/2019_narodowe_czytanie/eliza_orzeszkowa_dobra_pani.docx" TargetMode="External"/><Relationship Id="rId2" Type="http://schemas.openxmlformats.org/officeDocument/2006/relationships/hyperlink" Target="https://www.prezydent.pl/gfx/prezydent/userfiles3/files/2019_narodowe_czytanie/maria_konopnicka_dym.docx" TargetMode="External"/><Relationship Id="rId3" Type="http://schemas.openxmlformats.org/officeDocument/2006/relationships/hyperlink" Target="https://www.prezydent.pl/gfx/prezydent/userfiles3/files/2019_narodowe_czytanie/boleslaw_prus_katarynka.docx" TargetMode="External"/><Relationship Id="rId4" Type="http://schemas.openxmlformats.org/officeDocument/2006/relationships/hyperlink" Target="https://www.prezydent.pl/gfx/prezydent/userfiles3/files/2019_narodowe_czytanie/bruno_schulz_moj_ojciec_wstepuje_do_strazakow.docx" TargetMode="External"/><Relationship Id="rId5" Type="http://schemas.openxmlformats.org/officeDocument/2006/relationships/hyperlink" Target="https://www.prezydent.pl/gfx/prezydent/userfiles3/files/2019_narodowe_czytanie/wladyslaw_stanislaw_reymont_orka.docx" TargetMode="External"/><Relationship Id="rId6" Type="http://schemas.openxmlformats.org/officeDocument/2006/relationships/hyperlink" Target="https://www.prezydent.pl/gfx/prezydent/userfiles3/files/2019_narodowe_czytanie/wladyslaw_stanislaw_reymont_orka.docx" TargetMode="External"/><Relationship Id="rId7" Type="http://schemas.openxmlformats.org/officeDocument/2006/relationships/hyperlink" Target="https://www.prezydent.pl/gfx/prezydent/userfiles3/files/2019_narodowe_czytanie/stefan_zeromski_rozdziobia_nas_kruki_wrony.docx" TargetMode="External"/><Relationship Id="rId8" Type="http://schemas.openxmlformats.org/officeDocument/2006/relationships/hyperlink" Target="https://www.prezydent.pl/gfx/prezydent/userfiles3/files/2019_narodowe_czytanie/henryk_sienkiewicz_sachem.docx" TargetMode="External"/><Relationship Id="rId9" Type="http://schemas.openxmlformats.org/officeDocument/2006/relationships/hyperlink" Target="https://www.prezydent.pl/gfx/prezydent/userfiles3/files/2019_narodowe_czytanie/henryk_rzewuski_sawa.docx" TargetMode="External"/><Relationship Id="rId10" Type="http://schemas.openxmlformats.org/officeDocument/2006/relationships/hyperlink" Target="https://www.prezydent.pl/gfx/prezydent/userfiles3/files/2019_narodowe_czytanie/henryk_rzewuski_sawa.docx" TargetMode="External"/><Relationship Id="rId1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4.jpe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extShape 1"/>
          <p:cNvSpPr txBox="1"/>
          <p:nvPr/>
        </p:nvSpPr>
        <p:spPr>
          <a:xfrm>
            <a:off x="1295280" y="3200400"/>
            <a:ext cx="6400440" cy="1599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l-PL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2019 rok</a:t>
            </a: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l-PL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5" name="TextShape 2"/>
          <p:cNvSpPr txBox="1"/>
          <p:nvPr/>
        </p:nvSpPr>
        <p:spPr>
          <a:xfrm>
            <a:off x="457200" y="1505880"/>
            <a:ext cx="8229240" cy="1469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91440" anchor="ctr"/>
          <a:p>
            <a:pPr algn="ctr">
              <a:lnSpc>
                <a:spcPct val="100000"/>
              </a:lnSpc>
            </a:pPr>
            <a:r>
              <a:rPr b="0" lang="pl-PL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NARODOWE CZYTANIE</a:t>
            </a:r>
            <a:r>
              <a:rPr b="0" lang="pl-PL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
</a:t>
            </a:r>
            <a:r>
              <a:rPr b="0" lang="pl-PL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w naszej szkole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7" name="CustomShape 2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8" name="CustomShape 3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9" name="CustomShape 4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80" name="Picture 12" descr=""/>
          <p:cNvPicPr/>
          <p:nvPr/>
        </p:nvPicPr>
        <p:blipFill>
          <a:blip r:embed="rId1"/>
          <a:stretch/>
        </p:blipFill>
        <p:spPr>
          <a:xfrm>
            <a:off x="357120" y="714240"/>
            <a:ext cx="8429400" cy="52682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extShape 1"/>
          <p:cNvSpPr txBox="1"/>
          <p:nvPr/>
        </p:nvSpPr>
        <p:spPr>
          <a:xfrm>
            <a:off x="2357280" y="285840"/>
            <a:ext cx="4014360" cy="785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91440" anchor="b"/>
          <a:p>
            <a:pPr>
              <a:lnSpc>
                <a:spcPct val="100000"/>
              </a:lnSpc>
            </a:pPr>
            <a:r>
              <a:rPr b="0" lang="pl-PL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Prezydent Polski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pic>
        <p:nvPicPr>
          <p:cNvPr id="182" name="Picture 2" descr=""/>
          <p:cNvPicPr/>
          <p:nvPr/>
        </p:nvPicPr>
        <p:blipFill>
          <a:blip r:embed="rId1"/>
          <a:stretch/>
        </p:blipFill>
        <p:spPr>
          <a:xfrm>
            <a:off x="2643120" y="1143000"/>
            <a:ext cx="3214440" cy="4285800"/>
          </a:xfrm>
          <a:prstGeom prst="rect">
            <a:avLst/>
          </a:prstGeom>
          <a:ln>
            <a:noFill/>
          </a:ln>
        </p:spPr>
      </p:pic>
      <p:sp>
        <p:nvSpPr>
          <p:cNvPr id="183" name="CustomShape 2"/>
          <p:cNvSpPr/>
          <p:nvPr/>
        </p:nvSpPr>
        <p:spPr>
          <a:xfrm>
            <a:off x="2571840" y="5715000"/>
            <a:ext cx="3428640" cy="118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pl-PL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Andrzej Duda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Picture 2" descr=""/>
          <p:cNvPicPr/>
          <p:nvPr/>
        </p:nvPicPr>
        <p:blipFill>
          <a:blip r:embed="rId1"/>
          <a:stretch/>
        </p:blipFill>
        <p:spPr>
          <a:xfrm>
            <a:off x="928800" y="285840"/>
            <a:ext cx="7604640" cy="61909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 txBox="1"/>
          <p:nvPr/>
        </p:nvSpPr>
        <p:spPr>
          <a:xfrm>
            <a:off x="928800" y="0"/>
            <a:ext cx="7772040" cy="4797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91440" anchor="b"/>
          <a:p>
            <a:pPr>
              <a:lnSpc>
                <a:spcPct val="100000"/>
              </a:lnSpc>
            </a:pPr>
            <a:r>
              <a:rPr b="0" lang="pl-PL" sz="4000" spc="-1" strike="noStrike">
                <a:solidFill>
                  <a:srgbClr val="696464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 </a:t>
            </a:r>
            <a:r>
              <a:rPr b="0" lang="pl-PL" sz="4000" spc="-1" strike="noStrike">
                <a:solidFill>
                  <a:srgbClr val="696464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
</a:t>
            </a:r>
            <a:r>
              <a:rPr b="0" lang="pl-PL" sz="4000" spc="-1" strike="noStrike">
                <a:solidFill>
                  <a:srgbClr val="696464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 </a:t>
            </a:r>
            <a:r>
              <a:rPr b="0" lang="pl-PL" sz="4000" spc="-1" strike="noStrike">
                <a:solidFill>
                  <a:srgbClr val="696464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
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428760" y="302400"/>
            <a:ext cx="8429400" cy="618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List Prezydenta RP Andrzeja Dudy</a:t>
            </a: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
</a:t>
            </a:r>
            <a:r>
              <a:rPr b="1" i="1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Szanowni Państwo! Drodzy Rodacy!</a:t>
            </a: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
</a:t>
            </a: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 </a:t>
            </a: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
</a:t>
            </a: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Już po raz ósmy w ramach akcji Narodowe Czytanie będziemy czytać w całej Polsce wybitne utwory należące do kanonu naszej literatury. W tym roku będzie to zbiór zatytułowany </a:t>
            </a:r>
            <a:r>
              <a:rPr b="0" i="1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Nowele polskie</a:t>
            </a: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. </a:t>
            </a: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
</a:t>
            </a: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 </a:t>
            </a: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
</a:t>
            </a:r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Jest to wybór tekstów, których wspólnym mianownikiem jest polskość w połączeniu z treściami uniwersalnymi, refleksją nad człowiekiem i społeczeństwem. Ich zwięzła forma idzie w parze z mistrzostwem stylu i plastycznością, która pozostawia w umysłach czytelników niezapomniane wrażenia. Takie właśnie są zaproponowane w tym roku do Narodowego Czytania utwory Marii Konopnickiej, Elizy Orzeszkowej, Bolesława Prusa, Władysława Stanisława Reymonta, Henryka Rzewuskiego, Brunona Schulza, Henryka Sienkiewicza i Stefana Żeromskiego. Towarzyszyły one naszym rodakom, kiedy pod zaborami walczyli o suwerenność naszej Ojczyzny i szukali odpowiedzi na wyzwania swoich czasów. 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579960" y="1235160"/>
            <a:ext cx="7772040" cy="23648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b="0" lang="pl-PL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Dziś teksty te nie straciły nic ze swej aktualności. Uczą nas, że w życiu powinniśmy kierować się szlachetnością i solidarnością, że nie wolno nam stracić wrażliwości na ludzką krzywdę ani zapomnieć o naszej historii. Znajdziemy w nich udane portrety psychologiczne, mistrzowskie opisy i celne diagnozy społeczne, a nade wszystko znakomicie zbudowane fabuły i wyrazistych bohaterów. To dzieła niepowtarzalne i – mimo niewielkich rozmiarów – doniosłe. 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erpetua"/>
            </a:endParaRPr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571320" y="285840"/>
            <a:ext cx="8000640" cy="8938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pl-P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Osiem lektur na ósme Narodowe Czytanie! 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4080">
              <a:lnSpc>
                <a:spcPct val="150000"/>
              </a:lnSpc>
              <a:buClr>
                <a:srgbClr val="000000"/>
              </a:buClr>
              <a:buFont typeface="Franklin Gothic Book"/>
              <a:buAutoNum type="arabicPeriod"/>
            </a:pPr>
            <a:r>
              <a:rPr b="1" i="1" lang="pl-PL" sz="2800" spc="-1" strike="noStrike" u="sng">
                <a:solidFill>
                  <a:srgbClr val="cc9900"/>
                </a:solidFill>
                <a:uFill>
                  <a:solidFill>
                    <a:srgbClr val="ffffff"/>
                  </a:solidFill>
                </a:uFill>
                <a:latin typeface="Perpetua"/>
                <a:hlinkClick r:id="rId1"/>
              </a:rPr>
              <a:t>Dobra pani </a:t>
            </a:r>
            <a:r>
              <a:rPr b="0" lang="pl-P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– Eliza Orzeszkowa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4080">
              <a:lnSpc>
                <a:spcPct val="150000"/>
              </a:lnSpc>
              <a:buClr>
                <a:srgbClr val="000000"/>
              </a:buClr>
              <a:buFont typeface="Franklin Gothic Book"/>
              <a:buAutoNum type="arabicPeriod"/>
            </a:pPr>
            <a:r>
              <a:rPr b="1" i="1" lang="pl-PL" sz="2800" spc="-1" strike="noStrike" u="sng">
                <a:solidFill>
                  <a:srgbClr val="cc9900"/>
                </a:solidFill>
                <a:uFill>
                  <a:solidFill>
                    <a:srgbClr val="ffffff"/>
                  </a:solidFill>
                </a:uFill>
                <a:latin typeface="Perpetua"/>
                <a:hlinkClick r:id="rId2"/>
              </a:rPr>
              <a:t>Dym </a:t>
            </a:r>
            <a:r>
              <a:rPr b="0" lang="pl-P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– Maria Konopnicka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4080">
              <a:lnSpc>
                <a:spcPct val="150000"/>
              </a:lnSpc>
              <a:buClr>
                <a:srgbClr val="000000"/>
              </a:buClr>
              <a:buFont typeface="Franklin Gothic Book"/>
              <a:buAutoNum type="arabicPeriod"/>
            </a:pPr>
            <a:r>
              <a:rPr b="1" i="1" lang="pl-PL" sz="2800" spc="-1" strike="noStrike" u="sng">
                <a:solidFill>
                  <a:srgbClr val="cc9900"/>
                </a:solidFill>
                <a:uFill>
                  <a:solidFill>
                    <a:srgbClr val="ffffff"/>
                  </a:solidFill>
                </a:uFill>
                <a:latin typeface="Perpetua"/>
                <a:hlinkClick r:id="rId3"/>
              </a:rPr>
              <a:t>Katarynka </a:t>
            </a:r>
            <a:r>
              <a:rPr b="0" lang="pl-P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– Bolesław Prus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4080">
              <a:lnSpc>
                <a:spcPct val="150000"/>
              </a:lnSpc>
              <a:buClr>
                <a:srgbClr val="000000"/>
              </a:buClr>
              <a:buFont typeface="Franklin Gothic Book"/>
              <a:buAutoNum type="arabicPeriod"/>
            </a:pPr>
            <a:r>
              <a:rPr b="1" i="1" lang="pl-PL" sz="2800" spc="-1" strike="noStrike" u="sng">
                <a:solidFill>
                  <a:srgbClr val="cc9900"/>
                </a:solidFill>
                <a:uFill>
                  <a:solidFill>
                    <a:srgbClr val="ffffff"/>
                  </a:solidFill>
                </a:uFill>
                <a:latin typeface="Perpetua"/>
                <a:hlinkClick r:id="rId4"/>
              </a:rPr>
              <a:t>Mój ojciec wstępuje do strażaków</a:t>
            </a:r>
            <a:r>
              <a:rPr b="0" lang="pl-P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 (ze zbioru: </a:t>
            </a:r>
            <a:r>
              <a:rPr b="0" i="1" lang="pl-P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Sanatorium pod Klepsydrą</a:t>
            </a:r>
            <a:r>
              <a:rPr b="0" lang="pl-P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) – Bruno Schulz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4080">
              <a:lnSpc>
                <a:spcPct val="150000"/>
              </a:lnSpc>
              <a:buClr>
                <a:srgbClr val="000000"/>
              </a:buClr>
              <a:buFont typeface="Franklin Gothic Book"/>
              <a:buAutoNum type="arabicPeriod"/>
            </a:pPr>
            <a:r>
              <a:rPr b="1" i="1" lang="pl-PL" sz="2800" spc="-1" strike="noStrike" u="sng">
                <a:solidFill>
                  <a:srgbClr val="cc9900"/>
                </a:solidFill>
                <a:uFill>
                  <a:solidFill>
                    <a:srgbClr val="ffffff"/>
                  </a:solidFill>
                </a:uFill>
                <a:latin typeface="Perpetua"/>
                <a:hlinkClick r:id="rId5"/>
              </a:rPr>
              <a:t>Orka</a:t>
            </a:r>
            <a:r>
              <a:rPr b="1" lang="pl-PL" sz="2800" spc="-1" strike="noStrike" u="sng">
                <a:solidFill>
                  <a:srgbClr val="cc9900"/>
                </a:solidFill>
                <a:uFill>
                  <a:solidFill>
                    <a:srgbClr val="ffffff"/>
                  </a:solidFill>
                </a:uFill>
                <a:latin typeface="Perpetua"/>
                <a:hlinkClick r:id="rId6"/>
              </a:rPr>
              <a:t> </a:t>
            </a:r>
            <a:r>
              <a:rPr b="0" lang="pl-P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– Władysław Stanisław Reymont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4080">
              <a:lnSpc>
                <a:spcPct val="150000"/>
              </a:lnSpc>
              <a:buClr>
                <a:srgbClr val="000000"/>
              </a:buClr>
              <a:buFont typeface="Franklin Gothic Book"/>
              <a:buAutoNum type="arabicPeriod"/>
            </a:pPr>
            <a:r>
              <a:rPr b="1" i="1" lang="pl-PL" sz="2800" spc="-1" strike="noStrike" u="sng">
                <a:solidFill>
                  <a:srgbClr val="cc9900"/>
                </a:solidFill>
                <a:uFill>
                  <a:solidFill>
                    <a:srgbClr val="ffffff"/>
                  </a:solidFill>
                </a:uFill>
                <a:latin typeface="Perpetua"/>
                <a:hlinkClick r:id="rId7"/>
              </a:rPr>
              <a:t>Rozdzióbią nas kruki, wrony… </a:t>
            </a:r>
            <a:r>
              <a:rPr b="0" lang="pl-P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– Stefan Żeromski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4080">
              <a:lnSpc>
                <a:spcPct val="150000"/>
              </a:lnSpc>
              <a:buClr>
                <a:srgbClr val="000000"/>
              </a:buClr>
              <a:buFont typeface="Franklin Gothic Book"/>
              <a:buAutoNum type="arabicPeriod"/>
            </a:pPr>
            <a:r>
              <a:rPr b="1" i="1" lang="pl-PL" sz="2800" spc="-1" strike="noStrike" u="sng">
                <a:solidFill>
                  <a:srgbClr val="cc9900"/>
                </a:solidFill>
                <a:uFill>
                  <a:solidFill>
                    <a:srgbClr val="ffffff"/>
                  </a:solidFill>
                </a:uFill>
                <a:latin typeface="Perpetua"/>
                <a:hlinkClick r:id="rId8"/>
              </a:rPr>
              <a:t>Sachem</a:t>
            </a:r>
            <a:r>
              <a:rPr b="0" lang="pl-P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 – Henryk Sienkiewicz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4080">
              <a:lnSpc>
                <a:spcPct val="150000"/>
              </a:lnSpc>
              <a:buClr>
                <a:srgbClr val="000000"/>
              </a:buClr>
              <a:buFont typeface="Franklin Gothic Book"/>
              <a:buAutoNum type="arabicPeriod"/>
            </a:pPr>
            <a:r>
              <a:rPr b="1" i="1" lang="pl-PL" sz="2800" spc="-1" strike="noStrike" u="sng">
                <a:solidFill>
                  <a:srgbClr val="cc9900"/>
                </a:solidFill>
                <a:uFill>
                  <a:solidFill>
                    <a:srgbClr val="ffffff"/>
                  </a:solidFill>
                </a:uFill>
                <a:latin typeface="Perpetua"/>
                <a:hlinkClick r:id="rId9"/>
              </a:rPr>
              <a:t>Sawa</a:t>
            </a:r>
            <a:r>
              <a:rPr b="0" lang="pl-PL" sz="2800" spc="-1" strike="noStrike" u="sng">
                <a:solidFill>
                  <a:srgbClr val="cc9900"/>
                </a:solidFill>
                <a:uFill>
                  <a:solidFill>
                    <a:srgbClr val="ffffff"/>
                  </a:solidFill>
                </a:uFill>
                <a:latin typeface="Perpetua"/>
                <a:hlinkClick r:id="rId10"/>
              </a:rPr>
              <a:t> </a:t>
            </a:r>
            <a:r>
              <a:rPr b="0" lang="pl-P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(z cyklu: </a:t>
            </a:r>
            <a:r>
              <a:rPr b="0" i="1" lang="pl-P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Pamiątki Soplicy</a:t>
            </a:r>
            <a:r>
              <a:rPr b="0" lang="pl-P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erpetua"/>
              </a:rPr>
              <a:t>) – Henryk Rzewuski</a:t>
            </a:r>
            <a:endParaRPr b="0" lang="pl-PL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Picture 2" descr=""/>
          <p:cNvPicPr/>
          <p:nvPr/>
        </p:nvPicPr>
        <p:blipFill>
          <a:blip r:embed="rId1"/>
          <a:stretch/>
        </p:blipFill>
        <p:spPr>
          <a:xfrm>
            <a:off x="285840" y="428760"/>
            <a:ext cx="8606880" cy="57423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Picture 2" descr=""/>
          <p:cNvPicPr/>
          <p:nvPr/>
        </p:nvPicPr>
        <p:blipFill>
          <a:blip r:embed="rId1"/>
          <a:stretch/>
        </p:blipFill>
        <p:spPr>
          <a:xfrm>
            <a:off x="2286000" y="186480"/>
            <a:ext cx="4571640" cy="64692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</TotalTime>
  <Application>LibreOffice/5.2.3.3$Windows_X86_64 LibreOffice_project/d54a8868f08a7b39642414cf2c8ef2f228f780cf</Application>
  <Words>21</Words>
  <Paragraphs>17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2019-09-03T18:43:33Z</dcterms:created>
  <dc:creator>Lenovo</dc:creator>
  <dc:description/>
  <dc:language>pl-PL</dc:language>
  <cp:lastModifiedBy/>
  <dcterms:modified xsi:type="dcterms:W3CDTF">2019-09-12T13:30:34Z</dcterms:modified>
  <cp:revision>9</cp:revision>
  <dc:subject/>
  <dc:title>NARODOWE CZYTANIE w naszej szkole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Pokaz na ekranie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8</vt:i4>
  </property>
</Properties>
</file>