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781C-AED4-4998-BD64-6418F49A77FF}" type="datetimeFigureOut">
              <a:rPr lang="pl-PL" smtClean="0"/>
              <a:t>10.02.2020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5F24F-C9CE-4F1C-A897-D4AA7D71976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ZESTAW ĆWICZEŃ Z GIMNASTYKI </a:t>
            </a:r>
            <a:r>
              <a:rPr lang="pl-PL" b="1" dirty="0" smtClean="0"/>
              <a:t>ŚRÓDLEKCYJNEJ</a:t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Miesiąc: </a:t>
            </a:r>
            <a:r>
              <a:rPr lang="pl-PL" b="1" dirty="0"/>
              <a:t>GRUDZIEŃ, STYCZEŃ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1. „Rysowanie </a:t>
            </a:r>
            <a:r>
              <a:rPr lang="pl-PL" sz="3200" dirty="0"/>
              <a:t>cyfry głową” np. 3, 6, 9.</a:t>
            </a:r>
          </a:p>
        </p:txBody>
      </p:sp>
      <p:pic>
        <p:nvPicPr>
          <p:cNvPr id="1026" name="Picture 2" descr="C:\Users\Ania\Documents\dyplomowany 2019 2020\gimnastyka śródlekcyjna\GRUDZIEŃ, styczeń\K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2639719" cy="4525963"/>
          </a:xfrm>
          <a:prstGeom prst="rect">
            <a:avLst/>
          </a:prstGeom>
          <a:noFill/>
        </p:spPr>
      </p:pic>
      <p:pic>
        <p:nvPicPr>
          <p:cNvPr id="6" name="Picture 2" descr="C:\Users\Ania\Documents\dyplomowany 2019 2020\gimnastyka śródlekcyjna\GRUDZIEŃ, styczeń\K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24967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C:\Users\Ania\Documents\dyplomowany 2019 2020\gimnastyka śródlekcyjna\GRUDZIEŃ, styczeń\K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540095" cy="4525963"/>
          </a:xfrm>
          <a:prstGeom prst="rect">
            <a:avLst/>
          </a:prstGeom>
          <a:noFill/>
        </p:spPr>
      </p:pic>
      <p:pic>
        <p:nvPicPr>
          <p:cNvPr id="8" name="Picture 2" descr="C:\Users\Ania\Documents\dyplomowany 2019 2020\gimnastyka śródlekcyjna\GRUDZIEŃ, styczeń\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52028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rmAutofit fontScale="90000"/>
          </a:bodyPr>
          <a:lstStyle/>
          <a:p>
            <a:pPr lvl="0" algn="l"/>
            <a:r>
              <a:rPr lang="pl-PL" sz="3600" dirty="0" smtClean="0"/>
              <a:t>2.„Rozwieszanie </a:t>
            </a:r>
            <a:r>
              <a:rPr lang="pl-PL" sz="3600" dirty="0"/>
              <a:t>bielizny”. Stojąc </a:t>
            </a:r>
            <a:r>
              <a:rPr lang="pl-PL" sz="3600" dirty="0" smtClean="0"/>
              <a:t>w lekkim </a:t>
            </a:r>
            <a:r>
              <a:rPr lang="pl-PL" sz="3600" dirty="0"/>
              <a:t>rozkroku z ramionami wyciągniętymi w górę naśladowanie rozwieszania bielizny.</a:t>
            </a:r>
            <a:r>
              <a:rPr lang="pl-PL" dirty="0"/>
              <a:t>	</a:t>
            </a:r>
            <a:br>
              <a:rPr lang="pl-PL" dirty="0"/>
            </a:br>
            <a:endParaRPr lang="pl-PL" dirty="0"/>
          </a:p>
        </p:txBody>
      </p:sp>
      <p:pic>
        <p:nvPicPr>
          <p:cNvPr id="3075" name="Picture 3" descr="C:\Users\Ania\Documents\dyplomowany 2019 2020\gimnastyka śródlekcyjna\GRUDZIEŃ, styczeń\H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426043" cy="4525963"/>
          </a:xfrm>
          <a:prstGeom prst="rect">
            <a:avLst/>
          </a:prstGeom>
          <a:noFill/>
        </p:spPr>
      </p:pic>
      <p:pic>
        <p:nvPicPr>
          <p:cNvPr id="7" name="Picture 2" descr="C:\Users\Ania\Documents\dyplomowany 2019 2020\gimnastyka śródlekcyjna\GRUDZIEŃ, styczeń\H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566508" cy="4525963"/>
          </a:xfrm>
          <a:prstGeom prst="rect">
            <a:avLst/>
          </a:prstGeom>
          <a:noFill/>
        </p:spPr>
      </p:pic>
      <p:pic>
        <p:nvPicPr>
          <p:cNvPr id="8" name="Picture 2" descr="C:\Users\Ania\Documents\dyplomowany 2019 2020\gimnastyka śródlekcyjna\GRUDZIEŃ, styczeń\H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3762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/>
              <a:t>3. „Sadzenie </a:t>
            </a:r>
            <a:r>
              <a:rPr lang="pl-PL" sz="3200" dirty="0"/>
              <a:t>ziemniaków”. Poprzez skłon w przód z dotknięciem rękoma podłogi uczniowie naśladują sadzenie ziemniaków.</a:t>
            </a:r>
          </a:p>
        </p:txBody>
      </p:sp>
      <p:pic>
        <p:nvPicPr>
          <p:cNvPr id="4099" name="Picture 3" descr="C:\Users\Ania\Documents\dyplomowany 2019 2020\gimnastyka śródlekcyjna\GRUDZIEŃ, styczeń\Kor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880320" cy="4525963"/>
          </a:xfrm>
          <a:prstGeom prst="rect">
            <a:avLst/>
          </a:prstGeom>
          <a:noFill/>
        </p:spPr>
      </p:pic>
      <p:pic>
        <p:nvPicPr>
          <p:cNvPr id="8" name="Picture 3" descr="C:\Users\Ania\Documents\dyplomowany 2019 2020\gimnastyka śródlekcyjna\GRUDZIEŃ, styczeń\Ko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44824"/>
            <a:ext cx="2736304" cy="4525963"/>
          </a:xfrm>
          <a:prstGeom prst="rect">
            <a:avLst/>
          </a:prstGeom>
          <a:noFill/>
        </p:spPr>
      </p:pic>
      <p:pic>
        <p:nvPicPr>
          <p:cNvPr id="10" name="Picture 4" descr="C:\Users\Ania\Documents\dyplomowany 2019 2020\gimnastyka śródlekcyjna\GRUDZIEŃ, styczeń\Kor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44824"/>
            <a:ext cx="24718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lvl="0" algn="l"/>
            <a:r>
              <a:rPr lang="pl-PL" sz="3600" dirty="0" smtClean="0"/>
              <a:t>4. „Podskoki </a:t>
            </a:r>
            <a:r>
              <a:rPr lang="pl-PL" sz="3600" dirty="0"/>
              <a:t>pajaca”. Podskoki rozkroczne z wymachem ramion bokiem w górę i w dół.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125" name="Picture 5" descr="C:\Users\Ania\Documents\dyplomowany 2019 2020\gimnastyka śródlekcyjna\GRUDZIEŃ, styczeń\A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2669699" cy="4597971"/>
          </a:xfrm>
          <a:prstGeom prst="rect">
            <a:avLst/>
          </a:prstGeom>
          <a:noFill/>
        </p:spPr>
      </p:pic>
      <p:pic>
        <p:nvPicPr>
          <p:cNvPr id="11" name="Picture 2" descr="C:\Users\Ania\Documents\dyplomowany 2019 2020\gimnastyka śródlekcyjna\GRUDZIEŃ, styczeń\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23762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Autofit/>
          </a:bodyPr>
          <a:lstStyle/>
          <a:p>
            <a:pPr lvl="0" algn="l"/>
            <a:r>
              <a:rPr lang="pl-PL" sz="3200" dirty="0" smtClean="0"/>
              <a:t>5.Dmuchanie </a:t>
            </a:r>
            <a:r>
              <a:rPr lang="pl-PL" sz="3200" dirty="0"/>
              <a:t>w kartkę - głęboki </a:t>
            </a:r>
            <a:r>
              <a:rPr lang="pl-PL" sz="3200" dirty="0" smtClean="0"/>
              <a:t>wdech nosem </a:t>
            </a:r>
            <a:r>
              <a:rPr lang="pl-PL" sz="3200" dirty="0"/>
              <a:t>i wydech ustami. </a:t>
            </a:r>
            <a:r>
              <a:rPr lang="pl-PL" sz="3200" dirty="0" smtClean="0"/>
              <a:t>Ćwiczenie możemy </a:t>
            </a:r>
            <a:r>
              <a:rPr lang="pl-PL" sz="3200" dirty="0"/>
              <a:t>wykonać również z balonem.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6147" name="Picture 3" descr="C:\Users\Ania\Documents\dyplomowany 2019 2020\gimnastyka śródlekcyjna\GRUDZIEŃ, styczeń\Kl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2489398" cy="4525963"/>
          </a:xfrm>
          <a:prstGeom prst="rect">
            <a:avLst/>
          </a:prstGeom>
          <a:noFill/>
        </p:spPr>
      </p:pic>
      <p:pic>
        <p:nvPicPr>
          <p:cNvPr id="7" name="Picture 2" descr="C:\Users\Ania\Documents\dyplomowany 2019 2020\gimnastyka śródlekcyjna\GRUDZIEŃ, styczeń\Kl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26550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93</Words>
  <Application>Microsoft Office PowerPoint</Application>
  <PresentationFormat>Pokaz na ekranie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ZESTAW ĆWICZEŃ Z GIMNASTYKI ŚRÓDLEKCYJNEJ   Miesiąc: GRUDZIEŃ, STYCZEŃ   </vt:lpstr>
      <vt:lpstr>1. „Rysowanie cyfry głową” np. 3, 6, 9.</vt:lpstr>
      <vt:lpstr>Slajd 3</vt:lpstr>
      <vt:lpstr>2.„Rozwieszanie bielizny”. Stojąc w lekkim rozkroku z ramionami wyciągniętymi w górę naśladowanie rozwieszania bielizny.  </vt:lpstr>
      <vt:lpstr>3. „Sadzenie ziemniaków”. Poprzez skłon w przód z dotknięciem rękoma podłogi uczniowie naśladują sadzenie ziemniaków.</vt:lpstr>
      <vt:lpstr>4. „Podskoki pajaca”. Podskoki rozkroczne z wymachem ramion bokiem w górę i w dół.  </vt:lpstr>
      <vt:lpstr>5.Dmuchanie w kartkę - głęboki wdech nosem i wydech ustami. Ćwiczenie możemy wykonać również z balonem. 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ZESTAW ĆWICZEŃ Z GIMNASTYKI ŚRÓDLEKCYJNEJ Miesiąc: GRUDZIEŃ, STYCZEŃ</dc:title>
  <dc:creator>Ania</dc:creator>
  <cp:lastModifiedBy>Ania</cp:lastModifiedBy>
  <cp:revision>2</cp:revision>
  <dcterms:created xsi:type="dcterms:W3CDTF">2020-02-10T20:11:33Z</dcterms:created>
  <dcterms:modified xsi:type="dcterms:W3CDTF">2020-02-10T20:27:24Z</dcterms:modified>
</cp:coreProperties>
</file>