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74" r:id="rId5"/>
    <p:sldId id="275" r:id="rId6"/>
    <p:sldId id="277" r:id="rId7"/>
    <p:sldId id="258" r:id="rId8"/>
    <p:sldId id="259" r:id="rId9"/>
    <p:sldId id="260" r:id="rId10"/>
    <p:sldId id="261" r:id="rId11"/>
    <p:sldId id="267" r:id="rId12"/>
    <p:sldId id="269" r:id="rId13"/>
    <p:sldId id="270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1420000">
            <a:off x="882439" y="662886"/>
            <a:ext cx="9755187" cy="2431680"/>
          </a:xfrm>
        </p:spPr>
        <p:txBody>
          <a:bodyPr/>
          <a:lstStyle/>
          <a:p>
            <a:r>
              <a:rPr lang="pl-PL" dirty="0" smtClean="0"/>
              <a:t>BRYŁY </a:t>
            </a:r>
            <a:br>
              <a:rPr lang="pl-PL" dirty="0" smtClean="0"/>
            </a:br>
            <a:r>
              <a:rPr lang="pl-PL" dirty="0" smtClean="0"/>
              <a:t>WOKÓŁ NAS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1420000">
            <a:off x="529016" y="3360949"/>
            <a:ext cx="10214624" cy="1056642"/>
          </a:xfrm>
        </p:spPr>
        <p:txBody>
          <a:bodyPr/>
          <a:lstStyle/>
          <a:p>
            <a:r>
              <a:rPr lang="pl-PL" dirty="0"/>
              <a:t>PROJEKT EDUKACYJNY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dirty="0" smtClean="0"/>
              <a:t>w </a:t>
            </a:r>
            <a:r>
              <a:rPr lang="pl-PL" sz="2400" dirty="0"/>
              <a:t>Gimnazjum Specjalnym nr 4 w Zespole Szkół Specjalnych w Wolsztynie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70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7012" y="376707"/>
            <a:ext cx="10396882" cy="1151965"/>
          </a:xfrm>
        </p:spPr>
        <p:txBody>
          <a:bodyPr/>
          <a:lstStyle/>
          <a:p>
            <a:pPr algn="ctr"/>
            <a:r>
              <a:rPr lang="pl-PL" dirty="0" smtClean="0"/>
              <a:t>A oto efekt naszej pracy: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11" y="1411524"/>
            <a:ext cx="7263684" cy="43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7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438400" y="287989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4400" dirty="0" smtClean="0">
                <a:solidFill>
                  <a:srgbClr val="7030A0"/>
                </a:solidFill>
                <a:latin typeface="+mj-lt"/>
              </a:rPr>
              <a:t>BRYŁY W ZABAWIE </a:t>
            </a:r>
            <a:r>
              <a:rPr lang="pl-PL" altLang="pl-PL" sz="4400" dirty="0" smtClean="0">
                <a:solidFill>
                  <a:srgbClr val="7030A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pl-PL" altLang="pl-PL" sz="4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50929" y="1504550"/>
            <a:ext cx="10073897" cy="1005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 smtClean="0">
                <a:solidFill>
                  <a:schemeClr val="accent3">
                    <a:lumMod val="50000"/>
                  </a:schemeClr>
                </a:solidFill>
              </a:rPr>
              <a:t>Bryły możemy wykorzystać do zabawy lub rozrywki, np. w grach </a:t>
            </a:r>
            <a:endParaRPr lang="pl-PL" altLang="pl-PL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536" y="3019086"/>
            <a:ext cx="2867932" cy="172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6558" y="3019086"/>
            <a:ext cx="2910163" cy="174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4956" y="3019086"/>
            <a:ext cx="2876331" cy="172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7012" y="376707"/>
            <a:ext cx="10396882" cy="1151965"/>
          </a:xfrm>
        </p:spPr>
        <p:txBody>
          <a:bodyPr/>
          <a:lstStyle/>
          <a:p>
            <a:pPr algn="ctr"/>
            <a:r>
              <a:rPr lang="pl-PL" dirty="0" smtClean="0"/>
              <a:t>A oto nasza </a:t>
            </a:r>
            <a:r>
              <a:rPr lang="pl-PL" dirty="0" err="1" smtClean="0"/>
              <a:t>WYSTAwa</a:t>
            </a:r>
            <a:r>
              <a:rPr lang="pl-PL" dirty="0" smtClean="0"/>
              <a:t> i my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16" y="1528672"/>
            <a:ext cx="6478073" cy="388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9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2923" y="194797"/>
            <a:ext cx="10396882" cy="53044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4000" dirty="0" smtClean="0"/>
              <a:t>Projekt edukacyjny „bryły wokół nas”</a:t>
            </a:r>
            <a:br>
              <a:rPr lang="pl-PL" sz="4000" dirty="0" smtClean="0"/>
            </a:br>
            <a:r>
              <a:rPr lang="pl-PL" sz="1800" dirty="0" smtClean="0"/>
              <a:t>realizowali: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Katarzyna </a:t>
            </a:r>
            <a:r>
              <a:rPr lang="pl-PL" sz="2000" dirty="0" smtClean="0"/>
              <a:t>Kinga </a:t>
            </a:r>
            <a:r>
              <a:rPr lang="pl-PL" sz="2000" dirty="0" err="1" smtClean="0"/>
              <a:t>Bajonczak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Filip Stefan Cielecki</a:t>
            </a:r>
            <a:br>
              <a:rPr lang="pl-PL" sz="2000" dirty="0" smtClean="0"/>
            </a:br>
            <a:r>
              <a:rPr lang="pl-PL" sz="2000" dirty="0" smtClean="0"/>
              <a:t>Weronika Wioleta Fik</a:t>
            </a:r>
            <a:br>
              <a:rPr lang="pl-PL" sz="2000" dirty="0" smtClean="0"/>
            </a:br>
            <a:r>
              <a:rPr lang="pl-PL" sz="2000" dirty="0" smtClean="0"/>
              <a:t>Blanka </a:t>
            </a:r>
            <a:r>
              <a:rPr lang="pl-PL" sz="2000" dirty="0" err="1" smtClean="0"/>
              <a:t>laskowska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Jakub </a:t>
            </a:r>
            <a:r>
              <a:rPr lang="pl-PL" sz="2000" dirty="0" err="1" smtClean="0"/>
              <a:t>Nitschke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Norbert Mateusz Poniży</a:t>
            </a:r>
            <a:br>
              <a:rPr lang="pl-PL" sz="2000" dirty="0" smtClean="0"/>
            </a:br>
            <a:r>
              <a:rPr lang="pl-PL" sz="2000" dirty="0" smtClean="0"/>
              <a:t>Anastazja </a:t>
            </a:r>
            <a:r>
              <a:rPr lang="pl-PL" sz="2000" dirty="0" err="1" smtClean="0"/>
              <a:t>Sofczyńska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Jakub </a:t>
            </a:r>
            <a:r>
              <a:rPr lang="pl-PL" sz="2000" dirty="0" smtClean="0"/>
              <a:t>Wajs</a:t>
            </a:r>
            <a:r>
              <a:rPr lang="pl-PL" sz="2000" smtClean="0"/>
              <a:t/>
            </a:r>
            <a:br>
              <a:rPr lang="pl-PL" sz="2000" smtClean="0"/>
            </a:br>
            <a:r>
              <a:rPr lang="pl-PL" sz="2000" smtClean="0"/>
              <a:t/>
            </a:r>
            <a:br>
              <a:rPr lang="pl-PL" sz="2000" smtClean="0"/>
            </a:br>
            <a:r>
              <a:rPr lang="pl-PL" sz="1800" smtClean="0"/>
              <a:t>POD </a:t>
            </a:r>
            <a:r>
              <a:rPr lang="pl-PL" sz="1800" dirty="0" smtClean="0"/>
              <a:t>OPIEKĄ PANI MGR RENATY </a:t>
            </a:r>
            <a:r>
              <a:rPr lang="pl-PL" sz="1800" smtClean="0"/>
              <a:t>MAŁGORZATY BRYCHCY </a:t>
            </a:r>
            <a:endParaRPr lang="pl-PL" sz="5300" dirty="0"/>
          </a:p>
        </p:txBody>
      </p:sp>
    </p:spTree>
    <p:extLst>
      <p:ext uri="{BB962C8B-B14F-4D97-AF65-F5344CB8AC3E}">
        <p14:creationId xmlns:p14="http://schemas.microsoft.com/office/powerpoint/2010/main" val="208996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DZIĘKUJEMY ZA UWAGĘ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38" y="2450206"/>
            <a:ext cx="4405647" cy="26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1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23" y="356461"/>
            <a:ext cx="5445567" cy="468048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478291" y="1213895"/>
            <a:ext cx="4850970" cy="296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Bryła geometryczna </a:t>
            </a:r>
            <a:r>
              <a:rPr lang="pl-PL" sz="3200" i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to</a:t>
            </a:r>
            <a:r>
              <a:rPr lang="pl-PL" sz="32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pl-PL" sz="3200" i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zbiór </a:t>
            </a:r>
            <a:r>
              <a:rPr lang="pl-PL" sz="3200" i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punktów przestrzeni trójwymiarowej</a:t>
            </a:r>
            <a:endParaRPr lang="pl-PL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27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438400" y="287989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4400" dirty="0">
                <a:solidFill>
                  <a:srgbClr val="7030A0"/>
                </a:solidFill>
                <a:latin typeface="Arial Black" panose="020B0A04020102020204" pitchFamily="34" charset="0"/>
              </a:rPr>
              <a:t>Bryły w </a:t>
            </a:r>
            <a:r>
              <a:rPr lang="pl-PL" altLang="pl-PL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matematyce</a:t>
            </a:r>
            <a:endParaRPr lang="pl-PL" altLang="pl-PL" sz="4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86534" y="1057430"/>
            <a:ext cx="1007389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 smtClean="0">
                <a:solidFill>
                  <a:schemeClr val="accent3">
                    <a:lumMod val="50000"/>
                  </a:schemeClr>
                </a:solidFill>
              </a:rPr>
              <a:t>Przykłady: </a:t>
            </a:r>
            <a:endParaRPr lang="pl-PL" altLang="pl-PL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9607" y="1828537"/>
            <a:ext cx="5088478" cy="365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8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438400" y="287989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4400" dirty="0">
                <a:solidFill>
                  <a:srgbClr val="7030A0"/>
                </a:solidFill>
                <a:latin typeface="Arial Black" panose="020B0A04020102020204" pitchFamily="34" charset="0"/>
              </a:rPr>
              <a:t>Bryły w </a:t>
            </a:r>
            <a:r>
              <a:rPr lang="pl-PL" altLang="pl-PL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matematyce</a:t>
            </a:r>
            <a:endParaRPr lang="pl-PL" altLang="pl-PL" sz="4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50929" y="1504550"/>
            <a:ext cx="1007389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 smtClean="0">
                <a:solidFill>
                  <a:schemeClr val="accent3">
                    <a:lumMod val="50000"/>
                  </a:schemeClr>
                </a:solidFill>
              </a:rPr>
              <a:t>Bryły możemy przedstawić jako: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 smtClean="0">
                <a:solidFill>
                  <a:schemeClr val="accent3">
                    <a:lumMod val="50000"/>
                  </a:schemeClr>
                </a:solidFill>
              </a:rPr>
              <a:t>SIATKA 				 MODEL  			SZKIELET </a:t>
            </a:r>
            <a:endParaRPr lang="pl-PL" altLang="pl-PL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68" y="2819022"/>
            <a:ext cx="2733099" cy="22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3135" y="2847977"/>
            <a:ext cx="2633586" cy="22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1389" y="3019087"/>
            <a:ext cx="2749898" cy="180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9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7012" y="376707"/>
            <a:ext cx="10396882" cy="1151965"/>
          </a:xfrm>
        </p:spPr>
        <p:txBody>
          <a:bodyPr/>
          <a:lstStyle/>
          <a:p>
            <a:pPr algn="ctr"/>
            <a:r>
              <a:rPr lang="pl-PL" dirty="0" smtClean="0"/>
              <a:t>A oto FRAGMENT naszej WYSTAWY: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16" y="1528672"/>
            <a:ext cx="6478074" cy="388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438400" y="287989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4400" dirty="0">
                <a:solidFill>
                  <a:srgbClr val="7030A0"/>
                </a:solidFill>
                <a:latin typeface="Arial Black" panose="020B0A04020102020204" pitchFamily="34" charset="0"/>
              </a:rPr>
              <a:t>Bryły w </a:t>
            </a:r>
            <a:r>
              <a:rPr lang="pl-PL" altLang="pl-PL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architekturze</a:t>
            </a:r>
            <a:endParaRPr lang="pl-PL" altLang="pl-PL" sz="4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50929" y="1504550"/>
            <a:ext cx="1007389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>
                <a:solidFill>
                  <a:schemeClr val="accent3">
                    <a:lumMod val="50000"/>
                  </a:schemeClr>
                </a:solidFill>
              </a:rPr>
              <a:t>Bryły jakie możemy spotkać w architekturze często są bardzo spektakularne.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solidFill>
                  <a:schemeClr val="accent3">
                    <a:lumMod val="50000"/>
                  </a:schemeClr>
                </a:solidFill>
              </a:rPr>
              <a:t>Przykłady:</a:t>
            </a:r>
          </a:p>
        </p:txBody>
      </p:sp>
      <p:pic>
        <p:nvPicPr>
          <p:cNvPr id="8" name="Obraz 7" descr="450px-Leaning_Tower_of_P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89" y="2819023"/>
            <a:ext cx="2058963" cy="27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wieza-eiffla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95" y="2819022"/>
            <a:ext cx="2128079" cy="27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 descr="defaul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4" y="2847977"/>
            <a:ext cx="2185987" cy="271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9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438400" y="287989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4400" dirty="0">
                <a:solidFill>
                  <a:srgbClr val="7030A0"/>
                </a:solidFill>
                <a:latin typeface="Arial Black" panose="020B0A04020102020204" pitchFamily="34" charset="0"/>
              </a:rPr>
              <a:t>Bryły w </a:t>
            </a:r>
            <a:r>
              <a:rPr lang="pl-PL" altLang="pl-PL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architekturze</a:t>
            </a:r>
            <a:endParaRPr lang="pl-PL" altLang="pl-PL" sz="4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50929" y="1504550"/>
            <a:ext cx="10073897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 smtClean="0">
                <a:solidFill>
                  <a:schemeClr val="accent3">
                    <a:lumMod val="50000"/>
                  </a:schemeClr>
                </a:solidFill>
              </a:rPr>
              <a:t>Podczas zajęć z języka polskiego pisaliśmy reportaż na temat: 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 smtClean="0">
                <a:solidFill>
                  <a:schemeClr val="accent3">
                    <a:lumMod val="50000"/>
                  </a:schemeClr>
                </a:solidFill>
              </a:rPr>
              <a:t>„Bryły w architekturze”</a:t>
            </a:r>
            <a:endParaRPr lang="pl-PL" altLang="pl-PL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3889" y="2847977"/>
            <a:ext cx="3268617" cy="19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294" y="2847977"/>
            <a:ext cx="3356257" cy="201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7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06062"/>
            <a:ext cx="10394707" cy="1223493"/>
          </a:xfrm>
        </p:spPr>
        <p:txBody>
          <a:bodyPr/>
          <a:lstStyle/>
          <a:p>
            <a:pPr algn="ctr"/>
            <a:r>
              <a:rPr lang="pl-PL" dirty="0" smtClean="0"/>
              <a:t>Postanowiliśmy wykonać makietę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1648496"/>
            <a:ext cx="10394706" cy="292350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pl-PL" dirty="0" smtClean="0"/>
              <a:t>Pomysł:  </a:t>
            </a:r>
            <a:r>
              <a:rPr lang="pl-PL" u="sng" dirty="0" smtClean="0"/>
              <a:t>Makieta </a:t>
            </a:r>
            <a:r>
              <a:rPr lang="pl-PL" u="sng" dirty="0"/>
              <a:t>osiedla</a:t>
            </a:r>
          </a:p>
          <a:p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podczas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realizacji zadań projektu edukacyjnego „BRYŁY WOKÓŁ” </a:t>
            </a: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wcieliliśmy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się w rolę urbanisty </a:t>
            </a: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pod opieką opiekuna projektu </a:t>
            </a: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próbowaliśmy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zaprojektować fragment funkcjonalnego osiedla </a:t>
            </a: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w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postaci makiety. </a:t>
            </a:r>
            <a:endParaRPr lang="pl-PL" sz="19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W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swoich pracach </a:t>
            </a: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postanowiliśmy uwzględnić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potrzeby osób młodszych i starszych oraz funkcjonalność </a:t>
            </a: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 przyjazność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osiedla dla jego mieszkańców</a:t>
            </a:r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r>
              <a:rPr lang="pl-PL" sz="19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„Wybudowaliśmy” </a:t>
            </a:r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boisko sportowe, plac zabaw, sklep i miejsca do wypoczynku nad jeziorkiem, wśród zieleni.</a:t>
            </a:r>
          </a:p>
          <a:p>
            <a:r>
              <a:rPr lang="pl-PL" sz="1900" dirty="0">
                <a:latin typeface="Andalus" panose="02020603050405020304" pitchFamily="18" charset="-78"/>
                <a:cs typeface="Andalus" panose="02020603050405020304" pitchFamily="18" charset="-78"/>
              </a:rPr>
              <a:t> 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55" y="4052909"/>
            <a:ext cx="875763" cy="14596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14" y="4060421"/>
            <a:ext cx="871255" cy="14520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0875" y="4052909"/>
            <a:ext cx="854941" cy="142490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52" y="4060420"/>
            <a:ext cx="871256" cy="14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Tak powstawała makieta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46" y="1837765"/>
            <a:ext cx="4649274" cy="27895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027">
            <a:off x="387170" y="3801237"/>
            <a:ext cx="3544629" cy="21267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024">
            <a:off x="7691736" y="3895902"/>
            <a:ext cx="3401406" cy="204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551</TotalTime>
  <Words>129</Words>
  <Application>Microsoft Office PowerPoint</Application>
  <PresentationFormat>Panoramiczny</PresentationFormat>
  <Paragraphs>28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Andalus</vt:lpstr>
      <vt:lpstr>Arial</vt:lpstr>
      <vt:lpstr>Arial Black</vt:lpstr>
      <vt:lpstr>Impact</vt:lpstr>
      <vt:lpstr>Wingdings</vt:lpstr>
      <vt:lpstr>Wydarzenie główne</vt:lpstr>
      <vt:lpstr>BRYŁY  WOKÓŁ NAS</vt:lpstr>
      <vt:lpstr>Prezentacja programu PowerPoint</vt:lpstr>
      <vt:lpstr>Prezentacja programu PowerPoint</vt:lpstr>
      <vt:lpstr>Prezentacja programu PowerPoint</vt:lpstr>
      <vt:lpstr>A oto FRAGMENT naszej WYSTAWY:</vt:lpstr>
      <vt:lpstr>Prezentacja programu PowerPoint</vt:lpstr>
      <vt:lpstr>Prezentacja programu PowerPoint</vt:lpstr>
      <vt:lpstr>Postanowiliśmy wykonać makietę</vt:lpstr>
      <vt:lpstr>Tak powstawała makieta </vt:lpstr>
      <vt:lpstr>A oto efekt naszej pracy:</vt:lpstr>
      <vt:lpstr>Prezentacja programu PowerPoint</vt:lpstr>
      <vt:lpstr>A oto nasza WYSTAwa i my</vt:lpstr>
      <vt:lpstr>Projekt edukacyjny „bryły wokół nas” realizowali: Katarzyna Kinga Bajonczak Filip Stefan Cielecki Weronika Wioleta Fik Blanka laskowska Jakub Nitschke Norbert Mateusz Poniży Anastazja Sofczyńska Jakub Wajs  POD OPIEKĄ PANI MGR RENATY MAŁGORZATY BRYCHCY </vt:lpstr>
      <vt:lpstr>DZIĘKUJEMY ZA UWAGĘ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BRYŁY  WOKÓŁ NAS</dc:title>
  <dc:creator>IBM5</dc:creator>
  <cp:lastModifiedBy>IBM5</cp:lastModifiedBy>
  <cp:revision>29</cp:revision>
  <dcterms:created xsi:type="dcterms:W3CDTF">2016-05-06T10:58:48Z</dcterms:created>
  <dcterms:modified xsi:type="dcterms:W3CDTF">2016-05-20T11:11:52Z</dcterms:modified>
</cp:coreProperties>
</file>